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0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2076137989" r:id="rId14"/>
    <p:sldId id="2076137987" r:id="rId15"/>
    <p:sldId id="2076137985" r:id="rId16"/>
    <p:sldId id="286" r:id="rId17"/>
    <p:sldId id="287" r:id="rId18"/>
    <p:sldId id="2076137983" r:id="rId19"/>
    <p:sldId id="2076137981" r:id="rId20"/>
    <p:sldId id="2076137982" r:id="rId21"/>
    <p:sldId id="2076137980" r:id="rId22"/>
    <p:sldId id="2076137976" r:id="rId23"/>
    <p:sldId id="2076137984" r:id="rId24"/>
    <p:sldId id="2076137977" r:id="rId25"/>
    <p:sldId id="3766" r:id="rId26"/>
    <p:sldId id="2076137988" r:id="rId27"/>
    <p:sldId id="2076137990" r:id="rId28"/>
    <p:sldId id="34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2"/>
    <p:restoredTop sz="92802"/>
  </p:normalViewPr>
  <p:slideViewPr>
    <p:cSldViewPr snapToGrid="0" snapToObjects="1">
      <p:cViewPr varScale="1">
        <p:scale>
          <a:sx n="148" d="100"/>
          <a:sy n="148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6/21/23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85" Type="http://schemas.openxmlformats.org/officeDocument/2006/relationships/image" Target="../media/image129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png"/><Relationship Id="rId4" Type="http://schemas.openxmlformats.org/officeDocument/2006/relationships/image" Target="../media/image1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svg"/><Relationship Id="rId26" Type="http://schemas.openxmlformats.org/officeDocument/2006/relationships/image" Target="../media/image168.png"/><Relationship Id="rId3" Type="http://schemas.openxmlformats.org/officeDocument/2006/relationships/image" Target="../media/image145.tiff"/><Relationship Id="rId21" Type="http://schemas.openxmlformats.org/officeDocument/2006/relationships/image" Target="../media/image163.png"/><Relationship Id="rId7" Type="http://schemas.openxmlformats.org/officeDocument/2006/relationships/image" Target="../media/image149.png"/><Relationship Id="rId12" Type="http://schemas.openxmlformats.org/officeDocument/2006/relationships/image" Target="../media/image154.tiff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8.png"/><Relationship Id="rId11" Type="http://schemas.openxmlformats.org/officeDocument/2006/relationships/image" Target="../media/image153.tiff"/><Relationship Id="rId24" Type="http://schemas.openxmlformats.org/officeDocument/2006/relationships/image" Target="../media/image166.png"/><Relationship Id="rId5" Type="http://schemas.openxmlformats.org/officeDocument/2006/relationships/image" Target="../media/image147.tiff"/><Relationship Id="rId15" Type="http://schemas.openxmlformats.org/officeDocument/2006/relationships/image" Target="../media/image157.tiff"/><Relationship Id="rId23" Type="http://schemas.openxmlformats.org/officeDocument/2006/relationships/image" Target="../media/image165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46.tiff"/><Relationship Id="rId9" Type="http://schemas.openxmlformats.org/officeDocument/2006/relationships/image" Target="../media/image151.tiff"/><Relationship Id="rId14" Type="http://schemas.openxmlformats.org/officeDocument/2006/relationships/image" Target="../media/image156.tiff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074325" y="230705"/>
            <a:ext cx="3881888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Workshop Edition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1698" y="4779692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4276" y="5386797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83343" y="5394514"/>
            <a:ext cx="728842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9662" y="5377265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7184493" y="5370549"/>
            <a:ext cx="987630" cy="21720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23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26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6313</TotalTime>
  <Words>1243</Words>
  <Application>Microsoft Macintosh PowerPoint</Application>
  <PresentationFormat>Widescreen</PresentationFormat>
  <Paragraphs>300</Paragraphs>
  <Slides>26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327</cp:revision>
  <dcterms:created xsi:type="dcterms:W3CDTF">2020-11-17T10:12:06Z</dcterms:created>
  <dcterms:modified xsi:type="dcterms:W3CDTF">2023-06-21T19:02:50Z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